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239625" cy="7056120"/>
  <p:notesSz cx="9934575" cy="6802120"/>
  <p:defaultTextStyle>
    <a:defPPr>
      <a:defRPr lang="th-TH"/>
    </a:defPPr>
    <a:lvl1pPr marL="0" algn="l" defTabSz="926465" rtl="0" eaLnBrk="1" latinLnBrk="0" hangingPunct="1">
      <a:defRPr sz="2835" kern="1200">
        <a:solidFill>
          <a:schemeClr val="tx1"/>
        </a:solidFill>
        <a:latin typeface="+mn-lt"/>
        <a:ea typeface="+mn-ea"/>
        <a:cs typeface="+mn-cs"/>
      </a:defRPr>
    </a:lvl1pPr>
    <a:lvl2pPr marL="462915" algn="l" defTabSz="926465" rtl="0" eaLnBrk="1" latinLnBrk="0" hangingPunct="1">
      <a:defRPr sz="2835" kern="1200">
        <a:solidFill>
          <a:schemeClr val="tx1"/>
        </a:solidFill>
        <a:latin typeface="+mn-lt"/>
        <a:ea typeface="+mn-ea"/>
        <a:cs typeface="+mn-cs"/>
      </a:defRPr>
    </a:lvl2pPr>
    <a:lvl3pPr marL="926465" algn="l" defTabSz="926465" rtl="0" eaLnBrk="1" latinLnBrk="0" hangingPunct="1">
      <a:defRPr sz="2835" kern="1200">
        <a:solidFill>
          <a:schemeClr val="tx1"/>
        </a:solidFill>
        <a:latin typeface="+mn-lt"/>
        <a:ea typeface="+mn-ea"/>
        <a:cs typeface="+mn-cs"/>
      </a:defRPr>
    </a:lvl3pPr>
    <a:lvl4pPr marL="1389380" algn="l" defTabSz="926465" rtl="0" eaLnBrk="1" latinLnBrk="0" hangingPunct="1">
      <a:defRPr sz="2835" kern="1200">
        <a:solidFill>
          <a:schemeClr val="tx1"/>
        </a:solidFill>
        <a:latin typeface="+mn-lt"/>
        <a:ea typeface="+mn-ea"/>
        <a:cs typeface="+mn-cs"/>
      </a:defRPr>
    </a:lvl4pPr>
    <a:lvl5pPr marL="1852295" algn="l" defTabSz="926465" rtl="0" eaLnBrk="1" latinLnBrk="0" hangingPunct="1">
      <a:defRPr sz="2835" kern="1200">
        <a:solidFill>
          <a:schemeClr val="tx1"/>
        </a:solidFill>
        <a:latin typeface="+mn-lt"/>
        <a:ea typeface="+mn-ea"/>
        <a:cs typeface="+mn-cs"/>
      </a:defRPr>
    </a:lvl5pPr>
    <a:lvl6pPr marL="2315210" algn="l" defTabSz="926465" rtl="0" eaLnBrk="1" latinLnBrk="0" hangingPunct="1">
      <a:defRPr sz="2835" kern="1200">
        <a:solidFill>
          <a:schemeClr val="tx1"/>
        </a:solidFill>
        <a:latin typeface="+mn-lt"/>
        <a:ea typeface="+mn-ea"/>
        <a:cs typeface="+mn-cs"/>
      </a:defRPr>
    </a:lvl6pPr>
    <a:lvl7pPr marL="2778760" algn="l" defTabSz="926465" rtl="0" eaLnBrk="1" latinLnBrk="0" hangingPunct="1">
      <a:defRPr sz="2835" kern="1200">
        <a:solidFill>
          <a:schemeClr val="tx1"/>
        </a:solidFill>
        <a:latin typeface="+mn-lt"/>
        <a:ea typeface="+mn-ea"/>
        <a:cs typeface="+mn-cs"/>
      </a:defRPr>
    </a:lvl7pPr>
    <a:lvl8pPr marL="3241675" algn="l" defTabSz="926465" rtl="0" eaLnBrk="1" latinLnBrk="0" hangingPunct="1">
      <a:defRPr sz="2835" kern="1200">
        <a:solidFill>
          <a:schemeClr val="tx1"/>
        </a:solidFill>
        <a:latin typeface="+mn-lt"/>
        <a:ea typeface="+mn-ea"/>
        <a:cs typeface="+mn-cs"/>
      </a:defRPr>
    </a:lvl8pPr>
    <a:lvl9pPr marL="3704590" algn="l" defTabSz="926465" rtl="0" eaLnBrk="1" latinLnBrk="0" hangingPunct="1">
      <a:defRPr sz="283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234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9953" y="1154839"/>
            <a:ext cx="9179719" cy="2456686"/>
          </a:xfrm>
        </p:spPr>
        <p:txBody>
          <a:bodyPr anchor="b"/>
          <a:lstStyle>
            <a:lvl1pPr algn="ctr">
              <a:defRPr sz="6025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9953" y="3706264"/>
            <a:ext cx="9179719" cy="1703672"/>
          </a:xfrm>
        </p:spPr>
        <p:txBody>
          <a:bodyPr/>
          <a:lstStyle>
            <a:lvl1pPr marL="0" indent="0" algn="ctr">
              <a:buNone/>
              <a:defRPr sz="2410"/>
            </a:lvl1pPr>
            <a:lvl2pPr marL="459105" indent="0" algn="ctr">
              <a:buNone/>
              <a:defRPr sz="2010"/>
            </a:lvl2pPr>
            <a:lvl3pPr marL="918210" indent="0" algn="ctr">
              <a:buNone/>
              <a:defRPr sz="1805"/>
            </a:lvl3pPr>
            <a:lvl4pPr marL="1376680" indent="0" algn="ctr">
              <a:buNone/>
              <a:defRPr sz="1605"/>
            </a:lvl4pPr>
            <a:lvl5pPr marL="1835785" indent="0" algn="ctr">
              <a:buNone/>
              <a:defRPr sz="1605"/>
            </a:lvl5pPr>
            <a:lvl6pPr marL="2294890" indent="0" algn="ctr">
              <a:buNone/>
              <a:defRPr sz="1605"/>
            </a:lvl6pPr>
            <a:lvl7pPr marL="2753995" indent="0" algn="ctr">
              <a:buNone/>
              <a:defRPr sz="1605"/>
            </a:lvl7pPr>
            <a:lvl8pPr marL="3213100" indent="0" algn="ctr">
              <a:buNone/>
              <a:defRPr sz="1605"/>
            </a:lvl8pPr>
            <a:lvl9pPr marL="3671570" indent="0" algn="ctr">
              <a:buNone/>
              <a:defRPr sz="1605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  <a:p>
            <a:pPr lvl="1"/>
            <a:r>
              <a:rPr lang="th-TH"/>
              <a:t>ระดับที่สอง</a:t>
            </a:r>
            <a:endParaRPr lang="th-TH"/>
          </a:p>
          <a:p>
            <a:pPr lvl="2"/>
            <a:r>
              <a:rPr lang="th-TH"/>
              <a:t>ระดับที่สาม</a:t>
            </a:r>
            <a:endParaRPr lang="th-TH"/>
          </a:p>
          <a:p>
            <a:pPr lvl="3"/>
            <a:r>
              <a:rPr lang="th-TH"/>
              <a:t>ระดับที่สี่</a:t>
            </a:r>
            <a:endParaRPr lang="th-TH"/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5099" y="1759210"/>
            <a:ext cx="10556677" cy="2935282"/>
          </a:xfrm>
        </p:spPr>
        <p:txBody>
          <a:bodyPr anchor="b"/>
          <a:lstStyle>
            <a:lvl1pPr>
              <a:defRPr sz="6025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5099" y="4722261"/>
            <a:ext cx="10556677" cy="1543595"/>
          </a:xfrm>
        </p:spPr>
        <p:txBody>
          <a:bodyPr/>
          <a:lstStyle>
            <a:lvl1pPr marL="0" indent="0">
              <a:buNone/>
              <a:defRPr sz="2410">
                <a:solidFill>
                  <a:schemeClr val="tx1">
                    <a:tint val="75000"/>
                  </a:schemeClr>
                </a:solidFill>
              </a:defRPr>
            </a:lvl1pPr>
            <a:lvl2pPr marL="459105" indent="0">
              <a:buNone/>
              <a:defRPr sz="2010">
                <a:solidFill>
                  <a:schemeClr val="tx1">
                    <a:tint val="75000"/>
                  </a:schemeClr>
                </a:solidFill>
              </a:defRPr>
            </a:lvl2pPr>
            <a:lvl3pPr marL="918210" indent="0">
              <a:buNone/>
              <a:defRPr sz="1805">
                <a:solidFill>
                  <a:schemeClr val="tx1">
                    <a:tint val="75000"/>
                  </a:schemeClr>
                </a:solidFill>
              </a:defRPr>
            </a:lvl3pPr>
            <a:lvl4pPr marL="137668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4pPr>
            <a:lvl5pPr marL="1835785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5pPr>
            <a:lvl6pPr marL="229489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6pPr>
            <a:lvl7pPr marL="2753995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7pPr>
            <a:lvl8pPr marL="321310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8pPr>
            <a:lvl9pPr marL="367157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41474" y="1878450"/>
            <a:ext cx="5201841" cy="447724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  <a:p>
            <a:pPr lvl="1"/>
            <a:r>
              <a:rPr lang="th-TH"/>
              <a:t>ระดับที่สอง</a:t>
            </a:r>
            <a:endParaRPr lang="th-TH"/>
          </a:p>
          <a:p>
            <a:pPr lvl="2"/>
            <a:r>
              <a:rPr lang="th-TH"/>
              <a:t>ระดับที่สาม</a:t>
            </a:r>
            <a:endParaRPr lang="th-TH"/>
          </a:p>
          <a:p>
            <a:pPr lvl="3"/>
            <a:r>
              <a:rPr lang="th-TH"/>
              <a:t>ระดับที่สี่</a:t>
            </a:r>
            <a:endParaRPr lang="th-TH"/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6310" y="1878450"/>
            <a:ext cx="5201841" cy="447724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  <a:p>
            <a:pPr lvl="1"/>
            <a:r>
              <a:rPr lang="th-TH"/>
              <a:t>ระดับที่สอง</a:t>
            </a:r>
            <a:endParaRPr lang="th-TH"/>
          </a:p>
          <a:p>
            <a:pPr lvl="2"/>
            <a:r>
              <a:rPr lang="th-TH"/>
              <a:t>ระดับที่สาม</a:t>
            </a:r>
            <a:endParaRPr lang="th-TH"/>
          </a:p>
          <a:p>
            <a:pPr lvl="3"/>
            <a:r>
              <a:rPr lang="th-TH"/>
              <a:t>ระดับที่สี่</a:t>
            </a:r>
            <a:endParaRPr lang="th-TH"/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068" y="375690"/>
            <a:ext cx="10556677" cy="1363919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3069" y="1729808"/>
            <a:ext cx="5177935" cy="847752"/>
          </a:xfrm>
        </p:spPr>
        <p:txBody>
          <a:bodyPr anchor="b"/>
          <a:lstStyle>
            <a:lvl1pPr marL="0" indent="0">
              <a:buNone/>
              <a:defRPr sz="2410" b="1"/>
            </a:lvl1pPr>
            <a:lvl2pPr marL="459105" indent="0">
              <a:buNone/>
              <a:defRPr sz="2010" b="1"/>
            </a:lvl2pPr>
            <a:lvl3pPr marL="918210" indent="0">
              <a:buNone/>
              <a:defRPr sz="1805" b="1"/>
            </a:lvl3pPr>
            <a:lvl4pPr marL="1376680" indent="0">
              <a:buNone/>
              <a:defRPr sz="1605" b="1"/>
            </a:lvl4pPr>
            <a:lvl5pPr marL="1835785" indent="0">
              <a:buNone/>
              <a:defRPr sz="1605" b="1"/>
            </a:lvl5pPr>
            <a:lvl6pPr marL="2294890" indent="0">
              <a:buNone/>
              <a:defRPr sz="1605" b="1"/>
            </a:lvl6pPr>
            <a:lvl7pPr marL="2753995" indent="0">
              <a:buNone/>
              <a:defRPr sz="1605" b="1"/>
            </a:lvl7pPr>
            <a:lvl8pPr marL="3213100" indent="0">
              <a:buNone/>
              <a:defRPr sz="1605" b="1"/>
            </a:lvl8pPr>
            <a:lvl9pPr marL="3671570" indent="0">
              <a:buNone/>
              <a:defRPr sz="1605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3069" y="2577560"/>
            <a:ext cx="5177935" cy="379120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  <a:p>
            <a:pPr lvl="1"/>
            <a:r>
              <a:rPr lang="th-TH"/>
              <a:t>ระดับที่สอง</a:t>
            </a:r>
            <a:endParaRPr lang="th-TH"/>
          </a:p>
          <a:p>
            <a:pPr lvl="2"/>
            <a:r>
              <a:rPr lang="th-TH"/>
              <a:t>ระดับที่สาม</a:t>
            </a:r>
            <a:endParaRPr lang="th-TH"/>
          </a:p>
          <a:p>
            <a:pPr lvl="3"/>
            <a:r>
              <a:rPr lang="th-TH"/>
              <a:t>ระดับที่สี่</a:t>
            </a:r>
            <a:endParaRPr lang="th-TH"/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6310" y="1729808"/>
            <a:ext cx="5203435" cy="847752"/>
          </a:xfrm>
        </p:spPr>
        <p:txBody>
          <a:bodyPr anchor="b"/>
          <a:lstStyle>
            <a:lvl1pPr marL="0" indent="0">
              <a:buNone/>
              <a:defRPr sz="2410" b="1"/>
            </a:lvl1pPr>
            <a:lvl2pPr marL="459105" indent="0">
              <a:buNone/>
              <a:defRPr sz="2010" b="1"/>
            </a:lvl2pPr>
            <a:lvl3pPr marL="918210" indent="0">
              <a:buNone/>
              <a:defRPr sz="1805" b="1"/>
            </a:lvl3pPr>
            <a:lvl4pPr marL="1376680" indent="0">
              <a:buNone/>
              <a:defRPr sz="1605" b="1"/>
            </a:lvl4pPr>
            <a:lvl5pPr marL="1835785" indent="0">
              <a:buNone/>
              <a:defRPr sz="1605" b="1"/>
            </a:lvl5pPr>
            <a:lvl6pPr marL="2294890" indent="0">
              <a:buNone/>
              <a:defRPr sz="1605" b="1"/>
            </a:lvl6pPr>
            <a:lvl7pPr marL="2753995" indent="0">
              <a:buNone/>
              <a:defRPr sz="1605" b="1"/>
            </a:lvl7pPr>
            <a:lvl8pPr marL="3213100" indent="0">
              <a:buNone/>
              <a:defRPr sz="1605" b="1"/>
            </a:lvl8pPr>
            <a:lvl9pPr marL="3671570" indent="0">
              <a:buNone/>
              <a:defRPr sz="1605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6310" y="2577560"/>
            <a:ext cx="5203435" cy="379120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  <a:p>
            <a:pPr lvl="1"/>
            <a:r>
              <a:rPr lang="th-TH"/>
              <a:t>ระดับที่สอง</a:t>
            </a:r>
            <a:endParaRPr lang="th-TH"/>
          </a:p>
          <a:p>
            <a:pPr lvl="2"/>
            <a:r>
              <a:rPr lang="th-TH"/>
              <a:t>ระดับที่สาม</a:t>
            </a:r>
            <a:endParaRPr lang="th-TH"/>
          </a:p>
          <a:p>
            <a:pPr lvl="3"/>
            <a:r>
              <a:rPr lang="th-TH"/>
              <a:t>ระดับที่สี่</a:t>
            </a:r>
            <a:endParaRPr lang="th-TH"/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069" y="470429"/>
            <a:ext cx="3947597" cy="1646502"/>
          </a:xfrm>
        </p:spPr>
        <p:txBody>
          <a:bodyPr anchor="b"/>
          <a:lstStyle>
            <a:lvl1pPr>
              <a:defRPr sz="321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03435" y="1015997"/>
            <a:ext cx="6196310" cy="5014645"/>
          </a:xfrm>
        </p:spPr>
        <p:txBody>
          <a:bodyPr/>
          <a:lstStyle>
            <a:lvl1pPr>
              <a:defRPr sz="3210"/>
            </a:lvl1pPr>
            <a:lvl2pPr>
              <a:defRPr sz="2810"/>
            </a:lvl2pPr>
            <a:lvl3pPr>
              <a:defRPr sz="2410"/>
            </a:lvl3pPr>
            <a:lvl4pPr>
              <a:defRPr sz="2010"/>
            </a:lvl4pPr>
            <a:lvl5pPr>
              <a:defRPr sz="2010"/>
            </a:lvl5pPr>
            <a:lvl6pPr>
              <a:defRPr sz="2010"/>
            </a:lvl6pPr>
            <a:lvl7pPr>
              <a:defRPr sz="2010"/>
            </a:lvl7pPr>
            <a:lvl8pPr>
              <a:defRPr sz="2010"/>
            </a:lvl8pPr>
            <a:lvl9pPr>
              <a:defRPr sz="201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  <a:p>
            <a:pPr lvl="1"/>
            <a:r>
              <a:rPr lang="th-TH"/>
              <a:t>ระดับที่สอง</a:t>
            </a:r>
            <a:endParaRPr lang="th-TH"/>
          </a:p>
          <a:p>
            <a:pPr lvl="2"/>
            <a:r>
              <a:rPr lang="th-TH"/>
              <a:t>ระดับที่สาม</a:t>
            </a:r>
            <a:endParaRPr lang="th-TH"/>
          </a:p>
          <a:p>
            <a:pPr lvl="3"/>
            <a:r>
              <a:rPr lang="th-TH"/>
              <a:t>ระดับที่สี่</a:t>
            </a:r>
            <a:endParaRPr lang="th-TH"/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43069" y="2116932"/>
            <a:ext cx="3947597" cy="3921877"/>
          </a:xfrm>
        </p:spPr>
        <p:txBody>
          <a:bodyPr/>
          <a:lstStyle>
            <a:lvl1pPr marL="0" indent="0">
              <a:buNone/>
              <a:defRPr sz="1605"/>
            </a:lvl1pPr>
            <a:lvl2pPr marL="459105" indent="0">
              <a:buNone/>
              <a:defRPr sz="1405"/>
            </a:lvl2pPr>
            <a:lvl3pPr marL="918210" indent="0">
              <a:buNone/>
              <a:defRPr sz="1205"/>
            </a:lvl3pPr>
            <a:lvl4pPr marL="1376680" indent="0">
              <a:buNone/>
              <a:defRPr sz="1005"/>
            </a:lvl4pPr>
            <a:lvl5pPr marL="1835785" indent="0">
              <a:buNone/>
              <a:defRPr sz="1005"/>
            </a:lvl5pPr>
            <a:lvl6pPr marL="2294890" indent="0">
              <a:buNone/>
              <a:defRPr sz="1005"/>
            </a:lvl6pPr>
            <a:lvl7pPr marL="2753995" indent="0">
              <a:buNone/>
              <a:defRPr sz="1005"/>
            </a:lvl7pPr>
            <a:lvl8pPr marL="3213100" indent="0">
              <a:buNone/>
              <a:defRPr sz="1005"/>
            </a:lvl8pPr>
            <a:lvl9pPr marL="3671570" indent="0">
              <a:buNone/>
              <a:defRPr sz="100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3069" y="470429"/>
            <a:ext cx="3947597" cy="1646502"/>
          </a:xfrm>
        </p:spPr>
        <p:txBody>
          <a:bodyPr anchor="b"/>
          <a:lstStyle>
            <a:lvl1pPr>
              <a:defRPr sz="321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03435" y="1015997"/>
            <a:ext cx="6196310" cy="5014645"/>
          </a:xfrm>
        </p:spPr>
        <p:txBody>
          <a:bodyPr anchor="t"/>
          <a:lstStyle>
            <a:lvl1pPr marL="0" indent="0">
              <a:buNone/>
              <a:defRPr sz="3210"/>
            </a:lvl1pPr>
            <a:lvl2pPr marL="459105" indent="0">
              <a:buNone/>
              <a:defRPr sz="2810"/>
            </a:lvl2pPr>
            <a:lvl3pPr marL="918210" indent="0">
              <a:buNone/>
              <a:defRPr sz="2410"/>
            </a:lvl3pPr>
            <a:lvl4pPr marL="1376680" indent="0">
              <a:buNone/>
              <a:defRPr sz="2010"/>
            </a:lvl4pPr>
            <a:lvl5pPr marL="1835785" indent="0">
              <a:buNone/>
              <a:defRPr sz="2010"/>
            </a:lvl5pPr>
            <a:lvl6pPr marL="2294890" indent="0">
              <a:buNone/>
              <a:defRPr sz="2010"/>
            </a:lvl6pPr>
            <a:lvl7pPr marL="2753995" indent="0">
              <a:buNone/>
              <a:defRPr sz="2010"/>
            </a:lvl7pPr>
            <a:lvl8pPr marL="3213100" indent="0">
              <a:buNone/>
              <a:defRPr sz="2010"/>
            </a:lvl8pPr>
            <a:lvl9pPr marL="3671570" indent="0">
              <a:buNone/>
              <a:defRPr sz="201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43069" y="2116932"/>
            <a:ext cx="3947597" cy="3921877"/>
          </a:xfrm>
        </p:spPr>
        <p:txBody>
          <a:bodyPr/>
          <a:lstStyle>
            <a:lvl1pPr marL="0" indent="0">
              <a:buNone/>
              <a:defRPr sz="1605"/>
            </a:lvl1pPr>
            <a:lvl2pPr marL="459105" indent="0">
              <a:buNone/>
              <a:defRPr sz="1405"/>
            </a:lvl2pPr>
            <a:lvl3pPr marL="918210" indent="0">
              <a:buNone/>
              <a:defRPr sz="1205"/>
            </a:lvl3pPr>
            <a:lvl4pPr marL="1376680" indent="0">
              <a:buNone/>
              <a:defRPr sz="1005"/>
            </a:lvl4pPr>
            <a:lvl5pPr marL="1835785" indent="0">
              <a:buNone/>
              <a:defRPr sz="1005"/>
            </a:lvl5pPr>
            <a:lvl6pPr marL="2294890" indent="0">
              <a:buNone/>
              <a:defRPr sz="1005"/>
            </a:lvl6pPr>
            <a:lvl7pPr marL="2753995" indent="0">
              <a:buNone/>
              <a:defRPr sz="1005"/>
            </a:lvl7pPr>
            <a:lvl8pPr marL="3213100" indent="0">
              <a:buNone/>
              <a:defRPr sz="1005"/>
            </a:lvl8pPr>
            <a:lvl9pPr marL="3671570" indent="0">
              <a:buNone/>
              <a:defRPr sz="100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  <a:p>
            <a:pPr lvl="1"/>
            <a:r>
              <a:rPr lang="th-TH"/>
              <a:t>ระดับที่สอง</a:t>
            </a:r>
            <a:endParaRPr lang="th-TH"/>
          </a:p>
          <a:p>
            <a:pPr lvl="2"/>
            <a:r>
              <a:rPr lang="th-TH"/>
              <a:t>ระดับที่สาม</a:t>
            </a:r>
            <a:endParaRPr lang="th-TH"/>
          </a:p>
          <a:p>
            <a:pPr lvl="3"/>
            <a:r>
              <a:rPr lang="th-TH"/>
              <a:t>ระดับที่สี่</a:t>
            </a:r>
            <a:endParaRPr lang="th-TH"/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58982" y="375690"/>
            <a:ext cx="2639169" cy="5980005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41474" y="375690"/>
            <a:ext cx="7764512" cy="598000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  <a:p>
            <a:pPr lvl="1"/>
            <a:r>
              <a:rPr lang="th-TH"/>
              <a:t>ระดับที่สอง</a:t>
            </a:r>
            <a:endParaRPr lang="th-TH"/>
          </a:p>
          <a:p>
            <a:pPr lvl="2"/>
            <a:r>
              <a:rPr lang="th-TH"/>
              <a:t>ระดับที่สาม</a:t>
            </a:r>
            <a:endParaRPr lang="th-TH"/>
          </a:p>
          <a:p>
            <a:pPr lvl="3"/>
            <a:r>
              <a:rPr lang="th-TH"/>
              <a:t>ระดับที่สี่</a:t>
            </a:r>
            <a:endParaRPr lang="th-TH"/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474" y="375690"/>
            <a:ext cx="10556677" cy="1363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474" y="1878450"/>
            <a:ext cx="10556677" cy="4477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  <a:endParaRPr lang="th-TH"/>
          </a:p>
          <a:p>
            <a:pPr lvl="1"/>
            <a:r>
              <a:rPr lang="th-TH"/>
              <a:t>ระดับที่สอง</a:t>
            </a:r>
            <a:endParaRPr lang="th-TH"/>
          </a:p>
          <a:p>
            <a:pPr lvl="2"/>
            <a:r>
              <a:rPr lang="th-TH"/>
              <a:t>ระดับที่สาม</a:t>
            </a:r>
            <a:endParaRPr lang="th-TH"/>
          </a:p>
          <a:p>
            <a:pPr lvl="3"/>
            <a:r>
              <a:rPr lang="th-TH"/>
              <a:t>ระดับที่สี่</a:t>
            </a:r>
            <a:endParaRPr lang="th-TH"/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1474" y="6540273"/>
            <a:ext cx="2753916" cy="375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5A517-842D-47D5-AFD9-F92A807AB84A}" type="datetimeFigureOut">
              <a:rPr lang="th-TH" smtClean="0"/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4376" y="6540273"/>
            <a:ext cx="4130873" cy="375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4235" y="6540273"/>
            <a:ext cx="2753916" cy="3756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185DD-54B0-43E2-984F-E4B7A2E7828F}" type="slidenum">
              <a:rPr lang="th-TH" smtClean="0"/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8210" rtl="0" eaLnBrk="1" latinLnBrk="0" hangingPunct="1">
        <a:lnSpc>
          <a:spcPct val="90000"/>
        </a:lnSpc>
        <a:spcBef>
          <a:spcPct val="0"/>
        </a:spcBef>
        <a:buNone/>
        <a:defRPr sz="441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9235" indent="-229235" algn="l" defTabSz="918210" rtl="0" eaLnBrk="1" latinLnBrk="0" hangingPunct="1">
        <a:lnSpc>
          <a:spcPct val="90000"/>
        </a:lnSpc>
        <a:spcBef>
          <a:spcPts val="1005"/>
        </a:spcBef>
        <a:buFont typeface="Arial" panose="020B0604020202020204" pitchFamily="34" charset="0"/>
        <a:buChar char="•"/>
        <a:defRPr sz="2810" kern="1200">
          <a:solidFill>
            <a:schemeClr val="tx1"/>
          </a:solidFill>
          <a:latin typeface="+mn-lt"/>
          <a:ea typeface="+mn-ea"/>
          <a:cs typeface="+mn-cs"/>
        </a:defRPr>
      </a:lvl1pPr>
      <a:lvl2pPr marL="688340" indent="-229235" algn="l" defTabSz="9182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10" kern="1200">
          <a:solidFill>
            <a:schemeClr val="tx1"/>
          </a:solidFill>
          <a:latin typeface="+mn-lt"/>
          <a:ea typeface="+mn-ea"/>
          <a:cs typeface="+mn-cs"/>
        </a:defRPr>
      </a:lvl2pPr>
      <a:lvl3pPr marL="1147445" indent="-229235" algn="l" defTabSz="9182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10" kern="1200">
          <a:solidFill>
            <a:schemeClr val="tx1"/>
          </a:solidFill>
          <a:latin typeface="+mn-lt"/>
          <a:ea typeface="+mn-ea"/>
          <a:cs typeface="+mn-cs"/>
        </a:defRPr>
      </a:lvl3pPr>
      <a:lvl4pPr marL="1606550" indent="-229235" algn="l" defTabSz="9182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4pPr>
      <a:lvl5pPr marL="2065655" indent="-229235" algn="l" defTabSz="9182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5pPr>
      <a:lvl6pPr marL="2524125" indent="-229235" algn="l" defTabSz="9182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6pPr>
      <a:lvl7pPr marL="2983230" indent="-229235" algn="l" defTabSz="9182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7pPr>
      <a:lvl8pPr marL="3442335" indent="-229235" algn="l" defTabSz="9182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8pPr>
      <a:lvl9pPr marL="3901440" indent="-229235" algn="l" defTabSz="9182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821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1pPr>
      <a:lvl2pPr marL="459105" algn="l" defTabSz="91821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2pPr>
      <a:lvl3pPr marL="918210" algn="l" defTabSz="91821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3pPr>
      <a:lvl4pPr marL="1376680" algn="l" defTabSz="91821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785" algn="l" defTabSz="91821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5pPr>
      <a:lvl6pPr marL="2294890" algn="l" defTabSz="91821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6pPr>
      <a:lvl7pPr marL="2753995" algn="l" defTabSz="91821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7pPr>
      <a:lvl8pPr marL="3213100" algn="l" defTabSz="91821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8pPr>
      <a:lvl9pPr marL="3671570" algn="l" defTabSz="91821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รูปภาพ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5" y="5647055"/>
            <a:ext cx="4257040" cy="1117600"/>
          </a:xfrm>
          <a:prstGeom prst="rect">
            <a:avLst/>
          </a:prstGeom>
        </p:spPr>
      </p:pic>
      <p:sp>
        <p:nvSpPr>
          <p:cNvPr id="15" name="สี่เหลี่ยมผืนผ้ามุมมน 14"/>
          <p:cNvSpPr/>
          <p:nvPr/>
        </p:nvSpPr>
        <p:spPr>
          <a:xfrm>
            <a:off x="7254240" y="3933190"/>
            <a:ext cx="4037330" cy="67183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th-TH" altLang="th-TH" sz="2000">
                <a:gradFill>
                  <a:gsLst>
                    <a:gs pos="2000">
                      <a:schemeClr val="tx1"/>
                    </a:gs>
                    <a:gs pos="100000">
                      <a:srgbClr val="838309"/>
                    </a:gs>
                  </a:gsLst>
                  <a:lin ang="5400000" scaled="0"/>
                </a:gradFill>
                <a:latin typeface="TH SarabunPSK" panose="020B0500040200020003" charset="0"/>
                <a:cs typeface="TH SarabunPSK" panose="020B0500040200020003" charset="0"/>
              </a:rPr>
              <a:t>กรณีติดตั้งป้ายใหม่ให้ยื่นแบบฯ และชำระภาษี</a:t>
            </a:r>
            <a:endParaRPr lang="th-TH" altLang="th-TH" sz="2000">
              <a:gradFill>
                <a:gsLst>
                  <a:gs pos="2000">
                    <a:schemeClr val="tx1"/>
                  </a:gs>
                  <a:gs pos="100000">
                    <a:srgbClr val="838309"/>
                  </a:gs>
                </a:gsLst>
                <a:lin ang="5400000" scaled="0"/>
              </a:gradFill>
              <a:latin typeface="TH SarabunPSK" panose="020B0500040200020003" charset="0"/>
              <a:cs typeface="TH SarabunPSK" panose="020B0500040200020003" charset="0"/>
            </a:endParaRPr>
          </a:p>
          <a:p>
            <a:pPr algn="ctr"/>
            <a:r>
              <a:rPr lang="th-TH" altLang="th-TH" sz="2000">
                <a:gradFill>
                  <a:gsLst>
                    <a:gs pos="2000">
                      <a:schemeClr val="tx1"/>
                    </a:gs>
                    <a:gs pos="100000">
                      <a:srgbClr val="838309"/>
                    </a:gs>
                  </a:gsLst>
                  <a:lin ang="5400000" scaled="0"/>
                </a:gradFill>
                <a:latin typeface="TH SarabunPSK" panose="020B0500040200020003" charset="0"/>
                <a:cs typeface="TH SarabunPSK" panose="020B0500040200020003" charset="0"/>
              </a:rPr>
              <a:t>ภายใน 15 วัน นับแต่วันที่ติดตั้ง</a:t>
            </a:r>
            <a:endParaRPr lang="th-TH" altLang="th-TH" sz="2000">
              <a:gradFill>
                <a:gsLst>
                  <a:gs pos="2000">
                    <a:schemeClr val="tx1"/>
                  </a:gs>
                  <a:gs pos="100000">
                    <a:srgbClr val="838309"/>
                  </a:gs>
                </a:gsLst>
                <a:lin ang="5400000" scaled="0"/>
              </a:gradFill>
              <a:latin typeface="TH SarabunPSK" panose="020B0500040200020003" charset="0"/>
              <a:cs typeface="TH SarabunPSK" panose="020B0500040200020003" charset="0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6739890" y="2776220"/>
            <a:ext cx="5196840" cy="1476375"/>
          </a:xfrm>
          <a:prstGeom prst="rect">
            <a:avLst/>
          </a:prstGeom>
          <a:noFill/>
          <a:effectLst>
            <a:glow rad="127000">
              <a:srgbClr val="FFFF00"/>
            </a:glo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th-TH" sz="1800" b="1" dirty="0">
                <a:ln w="0"/>
                <a:solidFill>
                  <a:srgbClr val="FF0000"/>
                </a:solidFill>
                <a:effectLst>
                  <a:glow rad="76200">
                    <a:srgbClr val="FFFF00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ยื่นแบบแสดงรายการ</a:t>
            </a:r>
            <a:r>
              <a:rPr lang="th-TH" sz="18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	      มกราคม – มีนาคม 2566</a:t>
            </a:r>
            <a:endParaRPr lang="th-TH" sz="1800" b="1" dirty="0">
              <a:ln w="0"/>
              <a:solidFill>
                <a:srgbClr val="002060"/>
              </a:solidFill>
              <a:effectLst>
                <a:glow rad="762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  <a:p>
            <a:r>
              <a:rPr lang="th-TH" sz="18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ระยะเวลาการชำระภาษี            ภายใน 15 วัน นับแต่วันได้รับแจ้งประเมิน</a:t>
            </a:r>
            <a:endParaRPr lang="th-TH" sz="1800" b="1" dirty="0">
              <a:ln w="0"/>
              <a:solidFill>
                <a:srgbClr val="002060"/>
              </a:solidFill>
              <a:effectLst>
                <a:glow rad="762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  <a:p>
            <a:r>
              <a:rPr lang="th-TH" sz="18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ไม่ยื่นแบบตามเวลาที่กำหนด      เงินเพิ่มร้อยละ 10 ของภาษีป้าย</a:t>
            </a:r>
            <a:endParaRPr lang="th-TH" sz="1800" b="1" dirty="0">
              <a:ln w="0"/>
              <a:solidFill>
                <a:srgbClr val="002060"/>
              </a:solidFill>
              <a:effectLst>
                <a:glow rad="762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  <a:p>
            <a:r>
              <a:rPr lang="th-TH" sz="18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ไม่ชำระภายในเวลาที่กำหนด      เงินเพิ่มร้อยละ 2 ต่อเดือนของภาษีป้าย</a:t>
            </a:r>
            <a:br>
              <a:rPr lang="th-TH" sz="18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18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 </a:t>
            </a:r>
            <a:endParaRPr lang="th-TH" sz="1800" b="1" dirty="0">
              <a:ln w="0"/>
              <a:solidFill>
                <a:srgbClr val="002060"/>
              </a:solidFill>
              <a:effectLst>
                <a:glow rad="762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073742850" name="รูปภาพ 1073742849" descr="ph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240" y="4668520"/>
            <a:ext cx="4488815" cy="18884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รูปภาพ 99"/>
          <p:cNvPicPr/>
          <p:nvPr/>
        </p:nvPicPr>
        <p:blipFill>
          <a:blip r:embed="rId3"/>
          <a:stretch>
            <a:fillRect/>
          </a:stretch>
        </p:blipFill>
        <p:spPr>
          <a:xfrm rot="21180000">
            <a:off x="5713095" y="4366895"/>
            <a:ext cx="1485265" cy="10026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" t="37270" r="1429"/>
          <a:stretch>
            <a:fillRect/>
          </a:stretch>
        </p:blipFill>
        <p:spPr>
          <a:xfrm>
            <a:off x="379095" y="5482590"/>
            <a:ext cx="5732780" cy="1442720"/>
          </a:xfrm>
          <a:prstGeom prst="rect">
            <a:avLst/>
          </a:prstGeom>
        </p:spPr>
      </p:pic>
      <p:sp>
        <p:nvSpPr>
          <p:cNvPr id="8" name="สี่เหลี่ยมผืนผ้า 7"/>
          <p:cNvSpPr/>
          <p:nvPr/>
        </p:nvSpPr>
        <p:spPr>
          <a:xfrm>
            <a:off x="1864749" y="1209745"/>
            <a:ext cx="80233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000" b="1" dirty="0">
                <a:ln w="0"/>
                <a:solidFill>
                  <a:srgbClr val="002060"/>
                </a:solidFill>
                <a:effectLst>
                  <a:glow rad="1143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ภาษีที่ดินและสิ่งปลูกสร้าง และภาษีป้าย ประจำปี 2566</a:t>
            </a:r>
            <a:endParaRPr lang="th-TH" sz="4000" b="1" dirty="0">
              <a:ln w="0"/>
              <a:solidFill>
                <a:srgbClr val="002060"/>
              </a:solidFill>
              <a:effectLst>
                <a:glow rad="1143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780561" y="1863085"/>
            <a:ext cx="5031740" cy="8299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ผู้มีหน้าที่เสียภาษี – เจ้าของที่ดินหรือเจ้าของสิ่งปลูกสร้าง</a:t>
            </a:r>
            <a:b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หรือผู้ครอบครองที่ทำประโยชน์ที่ดินหรือสิ่งปลูกสร้าง</a:t>
            </a:r>
            <a:endParaRPr lang="th-TH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6586600" y="1894778"/>
            <a:ext cx="5197257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ผู้มีหน้าที่เสียภาษี – เจ้าของหรือผู้ครอบครองป้าย</a:t>
            </a:r>
            <a:endParaRPr lang="th-TH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354006" y="2681374"/>
            <a:ext cx="34916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3600" b="1" cap="none" spc="0" dirty="0">
                <a:ln w="0"/>
                <a:solidFill>
                  <a:srgbClr val="FF0000"/>
                </a:solidFill>
                <a:effectLst>
                  <a:glow rad="127000">
                    <a:srgbClr val="FFFF00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ภาษีที่ดินและสิ่งปลูกสร้าง</a:t>
            </a:r>
            <a:endParaRPr lang="th-TH" sz="3600" b="1" cap="none" spc="0" dirty="0">
              <a:ln w="0"/>
              <a:solidFill>
                <a:srgbClr val="FF0000"/>
              </a:solidFill>
              <a:effectLst>
                <a:glow rad="127000">
                  <a:srgbClr val="FFFF00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8407744" y="235032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3600" b="1" cap="none" spc="0" dirty="0">
                <a:ln w="0"/>
                <a:solidFill>
                  <a:srgbClr val="FF0000"/>
                </a:solidFill>
                <a:effectLst>
                  <a:glow rad="101600">
                    <a:srgbClr val="FFFF00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ภาษีป้าย</a:t>
            </a:r>
            <a:endParaRPr lang="th-TH" sz="3600" b="1" cap="none" spc="0" dirty="0">
              <a:ln w="0"/>
              <a:solidFill>
                <a:srgbClr val="FF0000"/>
              </a:solidFill>
              <a:effectLst>
                <a:glow rad="101600">
                  <a:srgbClr val="FFFF00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46580" y="3182425"/>
            <a:ext cx="6068695" cy="2306955"/>
          </a:xfrm>
          <a:prstGeom prst="rect">
            <a:avLst/>
          </a:prstGeom>
          <a:noFill/>
          <a:effectLst>
            <a:glow rad="127000">
              <a:srgbClr val="FFFF00"/>
            </a:glo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แจ้งรายการที่ดินและสิ่งปลูกสร้าง     ภายในเดือนมกราคม 2566</a:t>
            </a:r>
            <a:b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ประกาศราคาประเมินทุนทรัพย์        ก่อนวันที่ 1 เมษายน   2566</a:t>
            </a:r>
            <a:b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แจ้งประเมินภาษีให้แก่ผู้เสียภาษี       ภายในเดือนเมษายน 2566</a:t>
            </a:r>
            <a:b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ชำระตามแบบแจ้งประเมิน             ภายในเดือนมิถุนายน 2566</a:t>
            </a:r>
            <a:b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ผ่อนชำระภาษี                          มิถุนายน – สิงหาคม 2566</a:t>
            </a:r>
            <a:endParaRPr lang="th-TH" sz="1600" b="1" dirty="0">
              <a:ln w="0"/>
              <a:solidFill>
                <a:srgbClr val="002060"/>
              </a:solidFill>
              <a:effectLst>
                <a:glow rad="762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  <a:p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เบี้ยปรับ  </a:t>
            </a:r>
            <a:r>
              <a:rPr lang="en-US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: </a:t>
            </a:r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ร้อยละ 10 ของค่าภาษี ชำระภาษีต้องก่อนหนังสือแจ้งเตือน</a:t>
            </a:r>
            <a:endParaRPr lang="th-TH" sz="1600" b="1" dirty="0">
              <a:ln w="0"/>
              <a:solidFill>
                <a:srgbClr val="002060"/>
              </a:solidFill>
              <a:effectLst>
                <a:glow rad="762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  <a:p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             ร้อยละ 20 ของค่าภาษี ชำระภายในวันที่กำหนดไว้ในหนังสือแจ้งเตือน</a:t>
            </a:r>
            <a:endParaRPr lang="th-TH" sz="1600" b="1" dirty="0">
              <a:ln w="0"/>
              <a:solidFill>
                <a:srgbClr val="002060"/>
              </a:solidFill>
              <a:effectLst>
                <a:glow rad="762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  <a:p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             ร้อยละ 40 ของค่าภาษี ชำระเกินวันที่กำหนดไว้ในหนังสือแจ้งเตือน</a:t>
            </a:r>
            <a:endParaRPr lang="th-TH" sz="1600" b="1" dirty="0">
              <a:ln w="0"/>
              <a:solidFill>
                <a:srgbClr val="002060"/>
              </a:solidFill>
              <a:effectLst>
                <a:glow rad="762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  <a:p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เงินเพิ่ม </a:t>
            </a:r>
            <a:r>
              <a:rPr lang="en-US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: </a:t>
            </a:r>
            <a:r>
              <a:rPr lang="th-TH" sz="1600" b="1" dirty="0">
                <a:ln w="0"/>
                <a:solidFill>
                  <a:srgbClr val="002060"/>
                </a:solidFill>
                <a:effectLst>
                  <a:glow rad="762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ร้อยละ 1 ของค่าภาษีต่อเดือนที่ค้างชำระ</a:t>
            </a:r>
            <a:endParaRPr lang="th-TH" sz="1600" b="1" dirty="0">
              <a:ln w="0"/>
              <a:solidFill>
                <a:srgbClr val="002060"/>
              </a:solidFill>
              <a:effectLst>
                <a:glow rad="762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505" y="593090"/>
            <a:ext cx="2079625" cy="1584960"/>
          </a:xfrm>
          <a:prstGeom prst="rect">
            <a:avLst/>
          </a:prstGeom>
        </p:spPr>
      </p:pic>
      <p:sp>
        <p:nvSpPr>
          <p:cNvPr id="6" name="สี่เหลี่ยมผืนผ้า 5"/>
          <p:cNvSpPr/>
          <p:nvPr/>
        </p:nvSpPr>
        <p:spPr>
          <a:xfrm>
            <a:off x="3189291" y="-18619"/>
            <a:ext cx="7235825" cy="9220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dirty="0">
                <a:ln w="0"/>
                <a:solidFill>
                  <a:srgbClr val="FF0000"/>
                </a:solidFill>
                <a:effectLst>
                  <a:glow rad="1016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ประชาสัมพันธ์เทศบาลตำบลบางจาก</a:t>
            </a:r>
            <a:endParaRPr lang="en-US" altLang="th-TH" sz="5400" b="1" dirty="0">
              <a:ln w="0"/>
              <a:solidFill>
                <a:srgbClr val="FF0000"/>
              </a:solidFill>
              <a:effectLst>
                <a:glow rad="1016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929697" y="665859"/>
            <a:ext cx="75889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4000" b="1" dirty="0">
                <a:ln w="0"/>
                <a:solidFill>
                  <a:srgbClr val="002060"/>
                </a:solidFill>
                <a:effectLst>
                  <a:glow rad="127000">
                    <a:schemeClr val="bg1"/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เรื่องกำหนดการชำระภาษี การยื่นแบบแสดงรายการ</a:t>
            </a:r>
            <a:endParaRPr lang="th-TH" sz="4000" b="1" dirty="0">
              <a:ln w="0"/>
              <a:solidFill>
                <a:srgbClr val="002060"/>
              </a:solidFill>
              <a:effectLst>
                <a:glow rad="127000">
                  <a:schemeClr val="bg1"/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9" name="มนมุมสี่เหลี่ยมผืนผ้าด้านทแยงมุม 18"/>
          <p:cNvSpPr/>
          <p:nvPr/>
        </p:nvSpPr>
        <p:spPr>
          <a:xfrm>
            <a:off x="2624455" y="6620510"/>
            <a:ext cx="8493125" cy="388620"/>
          </a:xfrm>
          <a:prstGeom prst="round2Diag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5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Arundina Sans Mono" panose="020B0300020202020204" pitchFamily="34" charset="-34"/>
                <a:ea typeface="Arundina Sans Mono" panose="020B0300020202020204" pitchFamily="34" charset="-34"/>
                <a:cs typeface="Arundina Sans Mono" panose="020B0300020202020204" pitchFamily="34" charset="-34"/>
              </a:rPr>
              <a:t>ติดต่อสอบถามได้ที่ งานจัดเก็บรายได้ กองคลัง เทศบาลตำบลบางจาก  โทร.075-399779</a:t>
            </a:r>
            <a:endParaRPr lang="th-TH" sz="25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Arundina Sans Mono" panose="020B0300020202020204" pitchFamily="34" charset="-34"/>
              <a:ea typeface="Arundina Sans Mono" panose="020B0300020202020204" pitchFamily="34" charset="-34"/>
              <a:cs typeface="Arundina Sans Mono" panose="020B0300020202020204" pitchFamily="34" charset="-34"/>
            </a:endParaRPr>
          </a:p>
        </p:txBody>
      </p:sp>
      <p:pic>
        <p:nvPicPr>
          <p:cNvPr id="2" name="Picture 5" descr="https://www.bangjakcity.go.th/images/logo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895" y="71755"/>
            <a:ext cx="1905000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สี่เหลี่ยมผืนผ้ามุมมน 16"/>
          <p:cNvSpPr/>
          <p:nvPr/>
        </p:nvSpPr>
        <p:spPr>
          <a:xfrm>
            <a:off x="379095" y="5452745"/>
            <a:ext cx="4521835" cy="5384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th-TH" altLang="th-TH" sz="1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charset="0"/>
                <a:cs typeface="TH Chakra Petch" panose="02000506000000020004" charset="0"/>
              </a:rPr>
              <a:t>บทลงโทษ  </a:t>
            </a:r>
            <a:r>
              <a:rPr lang="en-US" altLang="th-TH" sz="1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charset="0"/>
                <a:cs typeface="TH Chakra Petch" panose="02000506000000020004" charset="0"/>
              </a:rPr>
              <a:t>:  </a:t>
            </a:r>
            <a:r>
              <a:rPr lang="th-TH" altLang="th-TH" sz="1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charset="0"/>
                <a:cs typeface="TH Chakra Petch" panose="02000506000000020004" charset="0"/>
              </a:rPr>
              <a:t>เบี้ยปรับ เงินเพิ่ม อายัดทรัย์สินและขายทอดตลาด</a:t>
            </a:r>
            <a:endParaRPr lang="th-TH" altLang="th-TH" sz="1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Chakra Petch" panose="02000506000000020004" charset="0"/>
              <a:cs typeface="TH Chakra Petch" panose="02000506000000020004" charset="0"/>
            </a:endParaRPr>
          </a:p>
          <a:p>
            <a:pPr algn="ctr"/>
            <a:r>
              <a:rPr lang="th-TH" altLang="th-TH" sz="1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charset="0"/>
                <a:cs typeface="TH Chakra Petch" panose="02000506000000020004" charset="0"/>
              </a:rPr>
              <a:t>ระงับการทำนิติกรรมเกี่ยวกับที่ดิน</a:t>
            </a:r>
            <a:endParaRPr lang="th-TH" altLang="th-TH" sz="1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Chakra Petch" panose="02000506000000020004" charset="0"/>
              <a:cs typeface="TH Chakra Petch" panose="020005060000000200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th-TH" altLang="th-TH" sz="1800">
            <a:latin typeface="TH SarabunPSK" panose="020B0500040200020003" charset="0"/>
            <a:cs typeface="TH SarabunPSK" panose="020B0500040200020003" charset="0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1368</Words>
  <Application>WPS Presentation</Application>
  <PresentationFormat>กำหนดเอง</PresentationFormat>
  <Paragraphs>33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8" baseType="lpstr">
      <vt:lpstr>Arial</vt:lpstr>
      <vt:lpstr>SimSun</vt:lpstr>
      <vt:lpstr>Wingdings</vt:lpstr>
      <vt:lpstr>TH SarabunPSK</vt:lpstr>
      <vt:lpstr>TH Chakra Petch</vt:lpstr>
      <vt:lpstr>Arundina Sans Mono</vt:lpstr>
      <vt:lpstr>CordiaUPC</vt:lpstr>
      <vt:lpstr>TH Chakra Petch</vt:lpstr>
      <vt:lpstr>Angsana New</vt:lpstr>
      <vt:lpstr>Microsoft YaHei</vt:lpstr>
      <vt:lpstr>TH Sarabun PSK</vt:lpstr>
      <vt:lpstr>Arial Unicode MS</vt:lpstr>
      <vt:lpstr>Calibri Light</vt:lpstr>
      <vt:lpstr>Cordia New</vt:lpstr>
      <vt:lpstr>Calibri</vt:lpstr>
      <vt:lpstr>Segoe Print</vt:lpstr>
      <vt:lpstr>ธีมของ Office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Admins</dc:creator>
  <cp:lastModifiedBy>Win10</cp:lastModifiedBy>
  <cp:revision>16</cp:revision>
  <cp:lastPrinted>2022-12-16T07:53:00Z</cp:lastPrinted>
  <dcterms:created xsi:type="dcterms:W3CDTF">2022-12-16T04:25:00Z</dcterms:created>
  <dcterms:modified xsi:type="dcterms:W3CDTF">2024-06-04T16:12:38Z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641454D8FCF54E59A6614BC4F8AAB0BA</vt:lpwstr>
  </property>
  <property fmtid="{D5CDD505-2E9C-101B-9397-08002B2CF9AE}" pid="3" name="KSOProductBuildVer">
    <vt:lpwstr>1054-12.2.0.16909</vt:lpwstr>
  </property>
</Properties>
</file>